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4400213" cy="144002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44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27" d="100"/>
          <a:sy n="27" d="100"/>
        </p:scale>
        <p:origin x="1612" y="48"/>
      </p:cViewPr>
      <p:guideLst>
        <p:guide orient="horz" pos="4536"/>
        <p:guide pos="44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4713" y="857250"/>
            <a:ext cx="23145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2424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22579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2948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17818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6061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34700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09474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742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097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52723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56807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11199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720690-CD28-D128-5620-B8C275D4E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301403" cy="138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607" y="1432885"/>
            <a:ext cx="10041647" cy="8831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1258487" y="3434924"/>
            <a:ext cx="9169294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7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1258487" y="4961626"/>
            <a:ext cx="9605470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1258487" y="6401170"/>
            <a:ext cx="5679890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C077C0-ACB6-FDC2-A77F-C2A2214C89E8}"/>
              </a:ext>
            </a:extLst>
          </p:cNvPr>
          <p:cNvSpPr txBox="1"/>
          <p:nvPr/>
        </p:nvSpPr>
        <p:spPr>
          <a:xfrm>
            <a:off x="15679951" y="2290689"/>
            <a:ext cx="11072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0422D3FD-16F9-496E-8435-484E57448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234"/>
            <a:ext cx="3287358" cy="1296000"/>
          </a:xfrm>
          <a:prstGeom prst="rect">
            <a:avLst/>
          </a:prstGeom>
        </p:spPr>
      </p:pic>
      <p:pic>
        <p:nvPicPr>
          <p:cNvPr id="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637" y="12195909"/>
            <a:ext cx="12402128" cy="131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210</TotalTime>
  <Words>26</Words>
  <Application>Microsoft Office PowerPoint</Application>
  <PresentationFormat>Personalizados</PresentationFormat>
  <Paragraphs>4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Cátia Albino</cp:lastModifiedBy>
  <cp:revision>14</cp:revision>
  <cp:lastPrinted>2023-01-04T17:25:44Z</cp:lastPrinted>
  <dcterms:created xsi:type="dcterms:W3CDTF">2023-01-04T14:38:01Z</dcterms:created>
  <dcterms:modified xsi:type="dcterms:W3CDTF">2024-04-19T13:18:26Z</dcterms:modified>
</cp:coreProperties>
</file>